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1" r:id="rId4"/>
    <p:sldId id="278" r:id="rId5"/>
    <p:sldId id="279" r:id="rId6"/>
    <p:sldId id="282" r:id="rId7"/>
    <p:sldId id="283" r:id="rId8"/>
    <p:sldId id="280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187624" y="908720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Bedrijfseconomie – 1</a:t>
            </a:r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Deze periode bedrijfseconomie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nl-NL" dirty="0"/>
              <a:t>Ondernemingsvormen</a:t>
            </a:r>
          </a:p>
          <a:p>
            <a:pPr marL="514350" indent="-514350">
              <a:buAutoNum type="arabicPeriod"/>
            </a:pPr>
            <a:r>
              <a:rPr lang="nl-NL" dirty="0" smtClean="0"/>
              <a:t>Herhaling </a:t>
            </a:r>
            <a:r>
              <a:rPr lang="nl-NL" dirty="0" smtClean="0"/>
              <a:t>balans en exploitatie</a:t>
            </a:r>
          </a:p>
          <a:p>
            <a:pPr marL="514350" indent="-514350">
              <a:buAutoNum type="arabicPeriod"/>
            </a:pPr>
            <a:r>
              <a:rPr lang="nl-NL" dirty="0" smtClean="0"/>
              <a:t>Werken </a:t>
            </a:r>
            <a:r>
              <a:rPr lang="nl-NL" dirty="0" smtClean="0"/>
              <a:t>met Excelmodel</a:t>
            </a:r>
          </a:p>
          <a:p>
            <a:pPr marL="514350" indent="-514350">
              <a:buAutoNum type="arabicPeriod"/>
            </a:pPr>
            <a:r>
              <a:rPr lang="nl-NL" dirty="0" smtClean="0"/>
              <a:t>Kengetallen</a:t>
            </a:r>
          </a:p>
          <a:p>
            <a:pPr marL="514350" indent="-514350">
              <a:buAutoNum type="arabicPeriod"/>
            </a:pPr>
            <a:r>
              <a:rPr lang="nl-NL" dirty="0" smtClean="0"/>
              <a:t>Liquiditeitsprognose</a:t>
            </a:r>
          </a:p>
          <a:p>
            <a:pPr marL="514350" indent="-51435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045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1"/>
            <a:ext cx="8856984" cy="661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54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Ondernemingsvormen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Verschillen</a:t>
            </a:r>
          </a:p>
          <a:p>
            <a:pPr>
              <a:buFontTx/>
              <a:buChar char="-"/>
            </a:pPr>
            <a:r>
              <a:rPr lang="nl-NL" dirty="0" smtClean="0"/>
              <a:t>Rechtspersoonlijkheid</a:t>
            </a:r>
          </a:p>
          <a:p>
            <a:pPr>
              <a:buFontTx/>
              <a:buChar char="-"/>
            </a:pPr>
            <a:r>
              <a:rPr lang="nl-NL" dirty="0" smtClean="0"/>
              <a:t>Aantal eigenaren</a:t>
            </a:r>
          </a:p>
          <a:p>
            <a:pPr>
              <a:buFontTx/>
              <a:buChar char="-"/>
            </a:pPr>
            <a:r>
              <a:rPr lang="nl-NL" dirty="0" smtClean="0"/>
              <a:t>Wie heeft de leiding</a:t>
            </a:r>
          </a:p>
          <a:p>
            <a:pPr>
              <a:buFontTx/>
              <a:buChar char="-"/>
            </a:pPr>
            <a:r>
              <a:rPr lang="nl-NL" dirty="0" smtClean="0"/>
              <a:t>Welke belasting wordt er betaald?</a:t>
            </a:r>
          </a:p>
          <a:p>
            <a:pPr>
              <a:buFontTx/>
              <a:buChar char="-"/>
            </a:pPr>
            <a:r>
              <a:rPr lang="nl-NL" dirty="0" smtClean="0"/>
              <a:t>Hoe zit het met aansprakelijkheid?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8854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zijn er? 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Welke gaan we uitlichten?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5234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Natuurlijke personen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Eenmanszaak, vof, cv, maatschap</a:t>
            </a:r>
          </a:p>
          <a:p>
            <a:endParaRPr lang="nl-NL" dirty="0" smtClean="0"/>
          </a:p>
          <a:p>
            <a:r>
              <a:rPr lang="nl-NL" dirty="0" smtClean="0"/>
              <a:t>Persoonlijk aansprakelijk</a:t>
            </a:r>
          </a:p>
          <a:p>
            <a:r>
              <a:rPr lang="nl-NL" dirty="0" smtClean="0"/>
              <a:t>Inkomstenbelasting</a:t>
            </a:r>
          </a:p>
          <a:p>
            <a:r>
              <a:rPr lang="nl-NL" dirty="0" smtClean="0"/>
              <a:t>Eigenaren hebben de leiding.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7028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Rechtspersoonlijkheden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B.V, N.V, Coöperatie</a:t>
            </a:r>
          </a:p>
          <a:p>
            <a:endParaRPr lang="nl-NL" dirty="0"/>
          </a:p>
          <a:p>
            <a:r>
              <a:rPr lang="nl-NL" dirty="0" smtClean="0"/>
              <a:t>Maximaal inleg kwijt</a:t>
            </a:r>
          </a:p>
          <a:p>
            <a:r>
              <a:rPr lang="nl-NL" dirty="0" smtClean="0"/>
              <a:t>Vennootschapsbelasting</a:t>
            </a:r>
          </a:p>
          <a:p>
            <a:r>
              <a:rPr lang="nl-NL" dirty="0" smtClean="0"/>
              <a:t>Aandeelhouders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8785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Maak opgaven 1 t/m 9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Sorry, vergeten ruimte open te laten om lekker te kunnen antwoorden.</a:t>
            </a:r>
          </a:p>
          <a:p>
            <a:endParaRPr lang="nl-NL" dirty="0"/>
          </a:p>
          <a:p>
            <a:r>
              <a:rPr lang="nl-NL" dirty="0" smtClean="0"/>
              <a:t>Kijk daarna eens hoever je komt bij opgave 10 t/m 12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17043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98</Words>
  <Application>Microsoft Office PowerPoint</Application>
  <PresentationFormat>Diavoorstelling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Deze periode bedrijfseconomie</vt:lpstr>
      <vt:lpstr>PowerPoint-presentatie</vt:lpstr>
      <vt:lpstr>Ondernemingsvormen</vt:lpstr>
      <vt:lpstr>Welke zijn er?  Welke gaan we uitlichten?</vt:lpstr>
      <vt:lpstr>Natuurlijke personen</vt:lpstr>
      <vt:lpstr>Rechtspersoonlijkheden</vt:lpstr>
      <vt:lpstr>Maak opgaven 1 t/m 9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42</cp:revision>
  <dcterms:created xsi:type="dcterms:W3CDTF">2013-11-15T15:05:42Z</dcterms:created>
  <dcterms:modified xsi:type="dcterms:W3CDTF">2019-11-14T20:13:28Z</dcterms:modified>
</cp:coreProperties>
</file>